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_rels/theme10.xml.rels" ContentType="application/vnd.openxmlformats-package.relationships+xml"/>
  <Override PartName="/ppt/theme/_rels/theme1.xml.rels" ContentType="application/vnd.openxmlformats-package.relationships+xml"/>
  <Override PartName="/ppt/theme/_rels/theme9.xml.rels" ContentType="application/vnd.openxmlformats-package.relationships+xml"/>
  <Override PartName="/ppt/theme/_rels/theme8.xml.rels" ContentType="application/vnd.openxmlformats-package.relationships+xml"/>
  <Override PartName="/ppt/theme/_rels/theme7.xml.rels" ContentType="application/vnd.openxmlformats-package.relationships+xml"/>
  <Override PartName="/ppt/theme/_rels/theme6.xml.rels" ContentType="application/vnd.openxmlformats-package.relationships+xml"/>
  <Override PartName="/ppt/theme/_rels/theme5.xml.rels" ContentType="application/vnd.openxmlformats-package.relationships+xml"/>
  <Override PartName="/ppt/theme/_rels/theme4.xml.rels" ContentType="application/vnd.openxmlformats-package.relationships+xml"/>
  <Override PartName="/ppt/theme/_rels/theme3.xml.rels" ContentType="application/vnd.openxmlformats-package.relationships+xml"/>
  <Override PartName="/ppt/theme/_rels/theme2.xml.rels" ContentType="application/vnd.openxmlformats-package.relationships+xml"/>
  <Override PartName="/ppt/theme/_rels/theme11.xml.rels" ContentType="application/vnd.openxmlformats-package.relationships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10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8.jpeg" ContentType="image/jpeg"/>
  <Override PartName="/ppt/media/image6.jpeg" ContentType="image/jpeg"/>
  <Override PartName="/ppt/media/image9.png" ContentType="image/png"/>
  <Override PartName="/ppt/media/image7.jpeg" ContentType="image/jpeg"/>
  <Override PartName="/ppt/media/image11.png" ContentType="image/png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1522075" cy="64801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76000" y="174240"/>
            <a:ext cx="10369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576000" y="1516320"/>
            <a:ext cx="10369440" cy="37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F69D8B-05C5-4837-A99D-C214F21F9E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1C38B70A-8633-4532-A2B7-532B17A1080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EEE67317-574D-41E5-9F3D-9D4D03BF8E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8AED7C9-9CBC-42A3-9A8E-9D073D2FC37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DF69F93-C02D-44EE-9248-66B8D87061E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76000" y="174240"/>
            <a:ext cx="10369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576000" y="1516320"/>
            <a:ext cx="10369440" cy="37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7CA7D5C-8B84-486D-8D04-BB630C84E1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8A14F438-08F7-4971-AD6F-2DDA60B46FA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76000" y="174240"/>
            <a:ext cx="10369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76000" y="1516320"/>
            <a:ext cx="5060160" cy="37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5889600" y="1516320"/>
            <a:ext cx="5060160" cy="37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1ECC82E8-16F1-4981-85F6-8F3D8372E0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269AA361-B6CE-4CC2-A228-25364EFF6C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76000" y="174240"/>
            <a:ext cx="10369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E3537D18-1AC0-4F56-AB85-70D9AEDA6E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9767565B-EB33-4C93-AB59-884BFD3CF6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1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2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3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4" name="Прямоугольный треугольник 9"/>
          <p:cNvSpPr/>
          <p:nvPr/>
        </p:nvSpPr>
        <p:spPr>
          <a:xfrm>
            <a:off x="0" y="4407120"/>
            <a:ext cx="11530440" cy="360"/>
          </a:xfrm>
          <a:prstGeom prst="rtTriangle">
            <a:avLst/>
          </a:prstGeom>
          <a:gradFill rotWithShape="0">
            <a:gsLst>
              <a:gs pos="0">
                <a:srgbClr val="004686"/>
              </a:gs>
              <a:gs pos="55000">
                <a:srgbClr val="4280e7"/>
              </a:gs>
              <a:gs pos="100000">
                <a:srgbClr val="004686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grpSp>
        <p:nvGrpSpPr>
          <p:cNvPr id="5" name="Группа 1"/>
          <p:cNvGrpSpPr/>
          <p:nvPr/>
        </p:nvGrpSpPr>
        <p:grpSpPr>
          <a:xfrm>
            <a:off x="-4680" y="4680000"/>
            <a:ext cx="11526840" cy="1806120"/>
            <a:chOff x="-4680" y="4680000"/>
            <a:chExt cx="11526840" cy="1806120"/>
          </a:xfrm>
        </p:grpSpPr>
        <p:sp>
          <p:nvSpPr>
            <p:cNvPr id="6" name="Полилиния 6"/>
            <p:cNvSpPr/>
            <p:nvPr/>
          </p:nvSpPr>
          <p:spPr>
            <a:xfrm>
              <a:off x="2126520" y="4680000"/>
              <a:ext cx="9394920" cy="460440"/>
            </a:xfrm>
            <a:custGeom>
              <a:avLst/>
              <a:gdLst>
                <a:gd name="textAreaLeft" fmla="*/ 0 w 9394920"/>
                <a:gd name="textAreaRight" fmla="*/ 9395280 w 9394920"/>
                <a:gd name="textAreaTop" fmla="*/ 0 h 460440"/>
                <a:gd name="textAreaBottom" fmla="*/ 460800 h 46044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uFillTx/>
                <a:latin typeface="Lucida Sans Unicode"/>
              </a:endParaRPr>
            </a:p>
          </p:txBody>
        </p:sp>
        <p:sp>
          <p:nvSpPr>
            <p:cNvPr id="7" name="Полилиния 7"/>
            <p:cNvSpPr/>
            <p:nvPr/>
          </p:nvSpPr>
          <p:spPr>
            <a:xfrm>
              <a:off x="44640" y="4949280"/>
              <a:ext cx="11476800" cy="744480"/>
            </a:xfrm>
            <a:custGeom>
              <a:avLst/>
              <a:gdLst>
                <a:gd name="textAreaLeft" fmla="*/ 0 w 11476800"/>
                <a:gd name="textAreaRight" fmla="*/ 11477160 w 11476800"/>
                <a:gd name="textAreaTop" fmla="*/ 0 h 744480"/>
                <a:gd name="textAreaBottom" fmla="*/ 744840 h 74448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uFillTx/>
                <a:latin typeface="Lucida Sans Unicode"/>
              </a:endParaRPr>
            </a:p>
          </p:txBody>
        </p:sp>
        <p:sp>
          <p:nvSpPr>
            <p:cNvPr id="8" name="Полилиния 10"/>
            <p:cNvSpPr/>
            <p:nvPr/>
          </p:nvSpPr>
          <p:spPr>
            <a:xfrm>
              <a:off x="0" y="4725360"/>
              <a:ext cx="11521440" cy="1760760"/>
            </a:xfrm>
            <a:custGeom>
              <a:avLst/>
              <a:gdLst>
                <a:gd name="textAreaLeft" fmla="*/ 0 w 11521440"/>
                <a:gd name="textAreaRight" fmla="*/ 11521800 w 11521440"/>
                <a:gd name="textAreaTop" fmla="*/ 0 h 1760760"/>
                <a:gd name="textAreaBottom" fmla="*/ 1761120 h 176076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uFillTx/>
                <a:latin typeface="Lucida Sans Unicode"/>
              </a:endParaRPr>
            </a:p>
          </p:txBody>
        </p:sp>
        <p:cxnSp>
          <p:nvCxnSpPr>
            <p:cNvPr id="9" name="Прямая соединительная линия 11"/>
            <p:cNvCxnSpPr/>
            <p:nvPr/>
          </p:nvCxnSpPr>
          <p:spPr>
            <a:xfrm>
              <a:off x="-4680" y="4722120"/>
              <a:ext cx="11527200" cy="747360"/>
            </a:xfrm>
            <a:prstGeom prst="straightConnector1">
              <a:avLst/>
            </a:prstGeom>
            <a:ln w="12065">
              <a:solidFill>
                <a:srgbClr val="044a8a"/>
              </a:solidFill>
              <a:miter/>
            </a:ln>
          </p:spPr>
        </p:cxn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76000" y="258480"/>
            <a:ext cx="10369080" cy="108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Для правки текста заглавия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1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70995D7-B90B-4BE3-9F8C-E1DCAEE986F8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dt" idx="3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89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90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91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92" name="PlaceHolder 1"/>
          <p:cNvSpPr>
            <a:spLocks noGrp="1"/>
          </p:cNvSpPr>
          <p:nvPr>
            <p:ph type="ftr" idx="28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ldNum" idx="29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81B88FE-77F9-42C5-B3FB-5D2AC6A924AE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30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96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97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98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99" name="Полилиния 7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100" name="Полилиния 8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101" name="Прямоугольный треугольник 9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3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102" name="Прямая соединительная линия 10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103" name="Нашивка 11"/>
          <p:cNvSpPr/>
          <p:nvPr/>
        </p:nvSpPr>
        <p:spPr>
          <a:xfrm>
            <a:off x="10917360" y="4713480"/>
            <a:ext cx="229680" cy="215280"/>
          </a:xfrm>
          <a:prstGeom prst="chevron">
            <a:avLst>
              <a:gd name="adj" fmla="val 50000"/>
            </a:avLst>
          </a:prstGeom>
          <a:gradFill rotWithShape="0">
            <a:gsLst>
              <a:gs pos="0">
                <a:srgbClr val="0059a9"/>
              </a:gs>
              <a:gs pos="72000">
                <a:srgbClr val="4982e1"/>
              </a:gs>
              <a:gs pos="100000">
                <a:srgbClr val="7b9ce3"/>
              </a:gs>
            </a:gsLst>
            <a:lin ang="16200000"/>
          </a:gradFill>
          <a:ln cap="rnd" w="3175">
            <a:solidFill>
              <a:srgbClr val="0b5292"/>
            </a:solidFill>
            <a:round/>
          </a:ln>
          <a:effectLst>
            <a:outerShdw blurRad="50760" dir="5400000" dist="2556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104" name="Нашивка 12"/>
          <p:cNvSpPr/>
          <p:nvPr/>
        </p:nvSpPr>
        <p:spPr>
          <a:xfrm>
            <a:off x="10682640" y="4713480"/>
            <a:ext cx="229680" cy="215280"/>
          </a:xfrm>
          <a:prstGeom prst="chevron">
            <a:avLst>
              <a:gd name="adj" fmla="val 50000"/>
            </a:avLst>
          </a:prstGeom>
          <a:gradFill rotWithShape="0">
            <a:gsLst>
              <a:gs pos="0">
                <a:srgbClr val="0059a9"/>
              </a:gs>
              <a:gs pos="72000">
                <a:srgbClr val="4982e1"/>
              </a:gs>
              <a:gs pos="100000">
                <a:srgbClr val="7b9ce3"/>
              </a:gs>
            </a:gsLst>
            <a:lin ang="16200000"/>
          </a:gradFill>
          <a:ln cap="rnd" w="3175">
            <a:solidFill>
              <a:srgbClr val="0b5292"/>
            </a:solidFill>
            <a:round/>
          </a:ln>
          <a:effectLst>
            <a:outerShdw blurRad="50760" dir="5400000" dist="2556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ftr" idx="31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ldNum" idx="32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lt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A313B0-1325-4CF4-B377-B3B042391ED6}" type="slidenum">
              <a:rPr b="0" lang="ru-RU" sz="1000" strike="noStrike" u="none">
                <a:solidFill>
                  <a:schemeClr val="lt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dt" idx="33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9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17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18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19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20" name="PlaceHolder 1"/>
          <p:cNvSpPr>
            <a:spLocks noGrp="1"/>
          </p:cNvSpPr>
          <p:nvPr>
            <p:ph type="ftr" idx="4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5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D6D0658-2091-4A1F-A4B8-221286DEB3D9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6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24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25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26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27" name="PlaceHolder 1"/>
          <p:cNvSpPr>
            <a:spLocks noGrp="1"/>
          </p:cNvSpPr>
          <p:nvPr>
            <p:ph type="ftr" idx="7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ldNum" idx="8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E750001-B074-4CEA-81EC-F6798F1F4359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9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31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32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33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76000" y="258480"/>
            <a:ext cx="10369080" cy="108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76000" y="1516320"/>
            <a:ext cx="10369080" cy="375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XO Orie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10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11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96E2FDC-BE90-4A28-941F-7939F64FD06F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dt" idx="12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42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43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44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45" name="Нашивка 6"/>
          <p:cNvSpPr/>
          <p:nvPr/>
        </p:nvSpPr>
        <p:spPr>
          <a:xfrm>
            <a:off x="4582440" y="2840040"/>
            <a:ext cx="229680" cy="215280"/>
          </a:xfrm>
          <a:prstGeom prst="chevron">
            <a:avLst>
              <a:gd name="adj" fmla="val 50000"/>
            </a:avLst>
          </a:prstGeom>
          <a:gradFill rotWithShape="0">
            <a:gsLst>
              <a:gs pos="0">
                <a:srgbClr val="0059a9"/>
              </a:gs>
              <a:gs pos="72000">
                <a:srgbClr val="4982e1"/>
              </a:gs>
              <a:gs pos="100000">
                <a:srgbClr val="7b9ce3"/>
              </a:gs>
            </a:gsLst>
            <a:lin ang="16200000"/>
          </a:gradFill>
          <a:ln cap="rnd" w="3175">
            <a:solidFill>
              <a:srgbClr val="0b5292"/>
            </a:solidFill>
            <a:round/>
          </a:ln>
          <a:effectLst>
            <a:outerShdw blurRad="50760" dir="5400000" dist="2556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46" name="Нашивка 7"/>
          <p:cNvSpPr/>
          <p:nvPr/>
        </p:nvSpPr>
        <p:spPr>
          <a:xfrm>
            <a:off x="4347720" y="2840040"/>
            <a:ext cx="229680" cy="215280"/>
          </a:xfrm>
          <a:prstGeom prst="chevron">
            <a:avLst>
              <a:gd name="adj" fmla="val 50000"/>
            </a:avLst>
          </a:prstGeom>
          <a:gradFill rotWithShape="0">
            <a:gsLst>
              <a:gs pos="0">
                <a:srgbClr val="0059a9"/>
              </a:gs>
              <a:gs pos="72000">
                <a:srgbClr val="4982e1"/>
              </a:gs>
              <a:gs pos="100000">
                <a:srgbClr val="7b9ce3"/>
              </a:gs>
            </a:gsLst>
            <a:lin ang="16200000"/>
          </a:gradFill>
          <a:ln cap="rnd" w="3175">
            <a:solidFill>
              <a:srgbClr val="0b5292"/>
            </a:solidFill>
            <a:round/>
          </a:ln>
          <a:effectLst>
            <a:outerShdw blurRad="50760" dir="5400000" dist="2556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ftr" idx="13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14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lt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5F6446A-E492-4831-8A28-3190665779EA}" type="slidenum">
              <a:rPr b="0" lang="ru-RU" sz="1000" strike="noStrike" u="none">
                <a:solidFill>
                  <a:schemeClr val="lt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15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51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52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53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76000" y="258480"/>
            <a:ext cx="10369080" cy="108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76000" y="1516320"/>
            <a:ext cx="5059800" cy="375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Второй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Третий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Четвёртый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Пятый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Шестой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Седьмой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889600" y="1516320"/>
            <a:ext cx="5059800" cy="375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Второй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Третий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Четвёртый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Пятый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Шестой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Седьмой уровень структуры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ftr" idx="16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sldNum" idx="17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lt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C1157A-7660-45AC-9972-28A7DD68DA11}" type="slidenum">
              <a:rPr b="0" lang="ru-RU" sz="1000" strike="noStrike" u="none">
                <a:solidFill>
                  <a:schemeClr val="lt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dt" idx="18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64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65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66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67" name="PlaceHolder 1"/>
          <p:cNvSpPr>
            <a:spLocks noGrp="1"/>
          </p:cNvSpPr>
          <p:nvPr>
            <p:ph type="ftr" idx="19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ldNum" idx="20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92B0613-5C2A-406B-925C-456F43B4D58A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21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71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sp>
        <p:nvSpPr>
          <p:cNvPr id="72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73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76000" y="258480"/>
            <a:ext cx="10369080" cy="108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XO Orie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ffffff"/>
              </a:solidFill>
              <a:uFillTx/>
              <a:latin typeface="XO Orie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ftr" idx="22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sldNum" idx="23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lt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62ECB45-28CE-4E7D-9DEB-E883BD53C39F}" type="slidenum">
              <a:rPr b="0" lang="ru-RU" sz="1000" strike="noStrike" u="none">
                <a:solidFill>
                  <a:schemeClr val="lt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dt" idx="24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ffffff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ffffff"/>
              </a:solidFill>
              <a:uFillTx/>
              <a:latin typeface="Tino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Полилиния 12" hidden="1"/>
          <p:cNvSpPr/>
          <p:nvPr/>
        </p:nvSpPr>
        <p:spPr>
          <a:xfrm>
            <a:off x="902880" y="4726440"/>
            <a:ext cx="4790160" cy="136296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1362960"/>
              <a:gd name="textAreaBottom" fmla="*/ 1363320 h 136296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80" name="Полилиния 11" hidden="1"/>
          <p:cNvSpPr/>
          <p:nvPr/>
        </p:nvSpPr>
        <p:spPr>
          <a:xfrm>
            <a:off x="-67320" y="5466240"/>
            <a:ext cx="4790160" cy="791280"/>
          </a:xfrm>
          <a:custGeom>
            <a:avLst/>
            <a:gdLst>
              <a:gd name="textAreaLeft" fmla="*/ 0 w 4790160"/>
              <a:gd name="textAreaRight" fmla="*/ 4790520 w 4790160"/>
              <a:gd name="textAreaTop" fmla="*/ 0 h 791280"/>
              <a:gd name="textAreaBottom" fmla="*/ 791640 h 79128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Lucida Sans Unicode"/>
            </a:endParaRPr>
          </a:p>
        </p:txBody>
      </p:sp>
      <p:sp>
        <p:nvSpPr>
          <p:cNvPr id="81" name="Прямоугольный треугольник 13" hidden="1"/>
          <p:cNvSpPr/>
          <p:nvPr/>
        </p:nvSpPr>
        <p:spPr>
          <a:xfrm>
            <a:off x="-7560" y="5472360"/>
            <a:ext cx="4286520" cy="102060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Lucida Sans Unicode"/>
            </a:endParaRPr>
          </a:p>
        </p:txBody>
      </p:sp>
      <p:cxnSp>
        <p:nvCxnSpPr>
          <p:cNvPr id="82" name="Прямая соединительная линия 14"/>
          <p:cNvCxnSpPr/>
          <p:nvPr/>
        </p:nvCxnSpPr>
        <p:spPr>
          <a:xfrm>
            <a:off x="-11520" y="5468760"/>
            <a:ext cx="4291560" cy="1025280"/>
          </a:xfrm>
          <a:prstGeom prst="straightConnector1">
            <a:avLst/>
          </a:prstGeom>
          <a:ln w="12065">
            <a:solidFill>
              <a:srgbClr val="044a8a"/>
            </a:solidFill>
            <a:miter/>
          </a:ln>
        </p:spPr>
      </p:cxnSp>
      <p:sp>
        <p:nvSpPr>
          <p:cNvPr id="83" name="PlaceHolder 1"/>
          <p:cNvSpPr>
            <a:spLocks noGrp="1"/>
          </p:cNvSpPr>
          <p:nvPr>
            <p:ph type="ftr" idx="25"/>
          </p:nvPr>
        </p:nvSpPr>
        <p:spPr>
          <a:xfrm>
            <a:off x="5519160" y="6054840"/>
            <a:ext cx="296136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ldNum" idx="26"/>
          </p:nvPr>
        </p:nvSpPr>
        <p:spPr>
          <a:xfrm>
            <a:off x="10896120" y="6054840"/>
            <a:ext cx="460080" cy="34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000" strike="noStrike" u="none">
                <a:solidFill>
                  <a:schemeClr val="dk1"/>
                </a:solidFill>
                <a:uFillTx/>
                <a:latin typeface="Lucida Sans Unicode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C11D8D-A366-44C0-ABAF-67B82C7B6799}" type="slidenum">
              <a:rPr b="0" lang="ru-RU" sz="1000" strike="noStrike" u="none">
                <a:solidFill>
                  <a:schemeClr val="dk1"/>
                </a:solidFill>
                <a:uFillTx/>
                <a:latin typeface="Lucida Sans Unicode"/>
              </a:rPr>
              <a:t>&lt;номер&gt;</a:t>
            </a:fld>
            <a:endParaRPr b="0" lang="ru-RU" sz="10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27"/>
          </p:nvPr>
        </p:nvSpPr>
        <p:spPr>
          <a:xfrm>
            <a:off x="8476560" y="6054840"/>
            <a:ext cx="241884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nos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nos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no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title"/>
          </p:nvPr>
        </p:nvSpPr>
        <p:spPr>
          <a:xfrm>
            <a:off x="576000" y="258480"/>
            <a:ext cx="10369440" cy="10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XO Orie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576000" y="1516320"/>
            <a:ext cx="10369440" cy="37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XO Orie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XO Orie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XO Orie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XO Orie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XO Orie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XO Orie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XO Orie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1004040" y="807480"/>
            <a:ext cx="182520" cy="58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09" name="CustomShape 3"/>
          <p:cNvSpPr/>
          <p:nvPr/>
        </p:nvSpPr>
        <p:spPr>
          <a:xfrm>
            <a:off x="2260440" y="525600"/>
            <a:ext cx="6887880" cy="103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CustomShape 4"/>
          <p:cNvSpPr/>
          <p:nvPr/>
        </p:nvSpPr>
        <p:spPr>
          <a:xfrm>
            <a:off x="1368720" y="1656000"/>
            <a:ext cx="7848000" cy="34556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endParaRPr b="0" lang="ru-RU" sz="24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just" defTabSz="914400">
              <a:lnSpc>
                <a:spcPct val="100000"/>
              </a:lnSpc>
            </a:pPr>
            <a:endParaRPr b="0" lang="ru-RU" sz="24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just" defTabSz="914400">
              <a:lnSpc>
                <a:spcPct val="100000"/>
              </a:lnSpc>
            </a:pPr>
            <a:endParaRPr b="0" lang="ru-RU" sz="20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11" name="Прямоугольник 15"/>
          <p:cNvSpPr/>
          <p:nvPr/>
        </p:nvSpPr>
        <p:spPr>
          <a:xfrm>
            <a:off x="3600720" y="5597640"/>
            <a:ext cx="41706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Lucida Sans Unicode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12" name=""/>
          <p:cNvSpPr/>
          <p:nvPr/>
        </p:nvSpPr>
        <p:spPr>
          <a:xfrm>
            <a:off x="741960" y="3992760"/>
            <a:ext cx="429768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pic>
        <p:nvPicPr>
          <p:cNvPr id="113" name="Picture 2" descr=""/>
          <p:cNvPicPr/>
          <p:nvPr/>
        </p:nvPicPr>
        <p:blipFill>
          <a:blip r:embed="rId1"/>
          <a:stretch/>
        </p:blipFill>
        <p:spPr>
          <a:xfrm rot="21568800">
            <a:off x="190440" y="-2160"/>
            <a:ext cx="826200" cy="1078200"/>
          </a:xfrm>
          <a:prstGeom prst="rect">
            <a:avLst/>
          </a:prstGeom>
          <a:ln w="0">
            <a:noFill/>
          </a:ln>
        </p:spPr>
      </p:pic>
      <p:pic>
        <p:nvPicPr>
          <p:cNvPr id="114" name="Изображение 16" descr="рцфгк"/>
          <p:cNvPicPr/>
          <p:nvPr/>
        </p:nvPicPr>
        <p:blipFill>
          <a:blip r:embed="rId2"/>
          <a:stretch/>
        </p:blipFill>
        <p:spPr>
          <a:xfrm>
            <a:off x="1972080" y="227160"/>
            <a:ext cx="660240" cy="627480"/>
          </a:xfrm>
          <a:prstGeom prst="rect">
            <a:avLst/>
          </a:prstGeom>
          <a:ln w="0">
            <a:noFill/>
          </a:ln>
        </p:spPr>
      </p:pic>
      <p:pic>
        <p:nvPicPr>
          <p:cNvPr id="115" name="Изображение 1" descr="минфин прозрачный"/>
          <p:cNvPicPr/>
          <p:nvPr/>
        </p:nvPicPr>
        <p:blipFill>
          <a:blip r:embed="rId3"/>
          <a:stretch/>
        </p:blipFill>
        <p:spPr>
          <a:xfrm>
            <a:off x="1282680" y="157320"/>
            <a:ext cx="434520" cy="789840"/>
          </a:xfrm>
          <a:prstGeom prst="rect">
            <a:avLst/>
          </a:prstGeom>
          <a:ln w="0">
            <a:noFill/>
          </a:ln>
        </p:spPr>
      </p:pic>
      <p:pic>
        <p:nvPicPr>
          <p:cNvPr id="116" name="Изображение 25" descr="Безымянный-1"/>
          <p:cNvPicPr/>
          <p:nvPr/>
        </p:nvPicPr>
        <p:blipFill>
          <a:blip r:embed="rId4"/>
          <a:stretch/>
        </p:blipFill>
        <p:spPr>
          <a:xfrm>
            <a:off x="2748240" y="210240"/>
            <a:ext cx="851040" cy="60984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2" descr=""/>
          <p:cNvPicPr/>
          <p:nvPr/>
        </p:nvPicPr>
        <p:blipFill>
          <a:blip r:embed="rId5"/>
          <a:stretch/>
        </p:blipFill>
        <p:spPr>
          <a:xfrm>
            <a:off x="1080000" y="4680000"/>
            <a:ext cx="1065600" cy="1050120"/>
          </a:xfrm>
          <a:prstGeom prst="rect">
            <a:avLst/>
          </a:prstGeom>
          <a:ln w="0">
            <a:noFill/>
          </a:ln>
        </p:spPr>
      </p:pic>
      <p:pic>
        <p:nvPicPr>
          <p:cNvPr id="118" name="Объект 7" descr=""/>
          <p:cNvPicPr/>
          <p:nvPr/>
        </p:nvPicPr>
        <p:blipFill>
          <a:blip r:embed="rId6"/>
          <a:stretch/>
        </p:blipFill>
        <p:spPr>
          <a:xfrm>
            <a:off x="2880000" y="4686480"/>
            <a:ext cx="1101960" cy="1073160"/>
          </a:xfrm>
          <a:prstGeom prst="rect">
            <a:avLst/>
          </a:prstGeom>
          <a:ln w="0">
            <a:noFill/>
          </a:ln>
        </p:spPr>
      </p:pic>
      <p:pic>
        <p:nvPicPr>
          <p:cNvPr id="119" name="Рисунок 8" descr=""/>
          <p:cNvPicPr/>
          <p:nvPr/>
        </p:nvPicPr>
        <p:blipFill>
          <a:blip r:embed="rId7"/>
          <a:stretch/>
        </p:blipFill>
        <p:spPr>
          <a:xfrm>
            <a:off x="4680000" y="4680000"/>
            <a:ext cx="1163160" cy="1100160"/>
          </a:xfrm>
          <a:prstGeom prst="rect">
            <a:avLst/>
          </a:prstGeom>
          <a:ln w="0">
            <a:noFill/>
          </a:ln>
        </p:spPr>
      </p:pic>
      <p:pic>
        <p:nvPicPr>
          <p:cNvPr id="120" name="Замещающее содержимое 10" descr="ЯДзен"/>
          <p:cNvPicPr/>
          <p:nvPr/>
        </p:nvPicPr>
        <p:blipFill>
          <a:blip r:embed="rId8"/>
          <a:stretch/>
        </p:blipFill>
        <p:spPr>
          <a:xfrm>
            <a:off x="6590160" y="4752000"/>
            <a:ext cx="923400" cy="901800"/>
          </a:xfrm>
          <a:prstGeom prst="rect">
            <a:avLst/>
          </a:prstGeom>
          <a:ln w="0">
            <a:noFill/>
          </a:ln>
        </p:spPr>
      </p:pic>
      <p:sp>
        <p:nvSpPr>
          <p:cNvPr id="121" name="TextBox 21"/>
          <p:cNvSpPr/>
          <p:nvPr/>
        </p:nvSpPr>
        <p:spPr>
          <a:xfrm flipH="1">
            <a:off x="7919640" y="2430360"/>
            <a:ext cx="3516120" cy="25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 algn="ctr">
              <a:lnSpc>
                <a:spcPct val="100000"/>
              </a:lnSpc>
            </a:pPr>
            <a:r>
              <a:rPr b="1" i="1" lang="ru-RU" sz="1800" strike="noStrike" u="none">
                <a:solidFill>
                  <a:srgbClr val="002060"/>
                </a:solidFill>
                <a:uFillTx/>
                <a:latin typeface="Verdana"/>
                <a:ea typeface="Verdana"/>
              </a:rPr>
              <a:t>Полезные цифровые сервисы </a:t>
            </a:r>
            <a:r>
              <a:rPr b="1" lang="ru-RU" sz="18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Регионального центра финансовой грамотности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8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Специальная рубрика по мошенничеству «ФинZorro» в VK</a:t>
            </a: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2" name="TextBox 3"/>
          <p:cNvSpPr/>
          <p:nvPr/>
        </p:nvSpPr>
        <p:spPr>
          <a:xfrm>
            <a:off x="922320" y="5730480"/>
            <a:ext cx="1349280" cy="2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100" strike="noStrike" u="none">
                <a:solidFill>
                  <a:srgbClr val="3465a4"/>
                </a:solidFill>
                <a:uFillTx/>
                <a:latin typeface="Verdana"/>
                <a:ea typeface="Verdana"/>
              </a:rPr>
              <a:t>Мы в </a:t>
            </a:r>
            <a:r>
              <a:rPr b="1" lang="en-US" sz="1100" strike="noStrike" u="none">
                <a:solidFill>
                  <a:srgbClr val="3465a4"/>
                </a:solidFill>
                <a:uFillTx/>
                <a:latin typeface="Verdana"/>
                <a:ea typeface="Verdana"/>
              </a:rPr>
              <a:t>Telegram</a:t>
            </a:r>
            <a:endParaRPr b="0" lang="ru-RU" sz="11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3" name="TextBox 9"/>
          <p:cNvSpPr/>
          <p:nvPr/>
        </p:nvSpPr>
        <p:spPr>
          <a:xfrm>
            <a:off x="2761920" y="5720760"/>
            <a:ext cx="1197720" cy="2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1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Мы в </a:t>
            </a:r>
            <a:r>
              <a:rPr b="1" lang="en-US" sz="11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VK</a:t>
            </a:r>
            <a:endParaRPr b="0" lang="ru-RU" sz="11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4" name="TextBox 10"/>
          <p:cNvSpPr/>
          <p:nvPr/>
        </p:nvSpPr>
        <p:spPr>
          <a:xfrm>
            <a:off x="4601520" y="5720760"/>
            <a:ext cx="1254960" cy="2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1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Мы в </a:t>
            </a:r>
            <a:r>
              <a:rPr b="1" lang="en-US" sz="11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OK</a:t>
            </a:r>
            <a:endParaRPr b="0" lang="ru-RU" sz="11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5" name="TextBox 26"/>
          <p:cNvSpPr/>
          <p:nvPr/>
        </p:nvSpPr>
        <p:spPr>
          <a:xfrm>
            <a:off x="6575400" y="5693400"/>
            <a:ext cx="863640" cy="2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100" strike="noStrike" u="none">
                <a:solidFill>
                  <a:srgbClr val="3465a4"/>
                </a:solidFill>
                <a:uFillTx/>
                <a:latin typeface="Arial"/>
                <a:ea typeface="Arial"/>
              </a:rPr>
              <a:t>ЯДзен</a:t>
            </a:r>
            <a:endParaRPr b="0" lang="ru-RU" sz="11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6" name="TextBox 1"/>
          <p:cNvSpPr/>
          <p:nvPr/>
        </p:nvSpPr>
        <p:spPr>
          <a:xfrm flipH="1">
            <a:off x="4319640" y="1800000"/>
            <a:ext cx="3516120" cy="258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Цифровая платформа финансовой грамотности населения Кузбасса 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полезный контент (статьи, карточки, видео);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методические разработки;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проверка знаний (тестирование);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игра «Я — начинающий инвестор»;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b="1" lang="ru-RU" sz="1500" strike="noStrike" u="none">
                <a:solidFill>
                  <a:srgbClr val="000000"/>
                </a:solidFill>
                <a:uFillTx/>
                <a:latin typeface="XO Oriel"/>
              </a:rPr>
              <a:t>аудиоподкаст и многое другое</a:t>
            </a: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5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pic>
        <p:nvPicPr>
          <p:cNvPr id="127" name="Picture 4" descr="C:\Users\кс\Desktop\РЦФГК\РЦФГК ЛОГО ВИДЕО\ФИНГРАМ.png"/>
          <p:cNvPicPr/>
          <p:nvPr/>
        </p:nvPicPr>
        <p:blipFill>
          <a:blip r:embed="rId9"/>
          <a:stretch/>
        </p:blipFill>
        <p:spPr>
          <a:xfrm flipH="1">
            <a:off x="9180000" y="5220000"/>
            <a:ext cx="1453320" cy="899640"/>
          </a:xfrm>
          <a:prstGeom prst="rect">
            <a:avLst/>
          </a:prstGeom>
          <a:ln w="0">
            <a:noFill/>
          </a:ln>
        </p:spPr>
      </p:pic>
      <p:sp>
        <p:nvSpPr>
          <p:cNvPr id="128" name=""/>
          <p:cNvSpPr/>
          <p:nvPr/>
        </p:nvSpPr>
        <p:spPr>
          <a:xfrm>
            <a:off x="2988720" y="2556360"/>
            <a:ext cx="899640" cy="323640"/>
          </a:xfrm>
          <a:prstGeom prst="leftArrow">
            <a:avLst>
              <a:gd name="adj1" fmla="val 50000"/>
              <a:gd name="adj2" fmla="val 69444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129" name=""/>
          <p:cNvSpPr/>
          <p:nvPr/>
        </p:nvSpPr>
        <p:spPr>
          <a:xfrm>
            <a:off x="4140000" y="360360"/>
            <a:ext cx="7019640" cy="7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lang="ru-RU" sz="2200" strike="noStrike" u="none">
                <a:solidFill>
                  <a:srgbClr val="000000"/>
                </a:solidFill>
                <a:uFillTx/>
                <a:latin typeface="XO Oriel"/>
              </a:rPr>
              <a:t>Пятиминутка финансовой безопасности «ФинБез»</a:t>
            </a:r>
            <a:endParaRPr b="0" lang="ru-RU" sz="22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pic>
        <p:nvPicPr>
          <p:cNvPr id="130" name="" descr=""/>
          <p:cNvPicPr/>
          <p:nvPr/>
        </p:nvPicPr>
        <p:blipFill>
          <a:blip r:embed="rId10"/>
          <a:stretch/>
        </p:blipFill>
        <p:spPr>
          <a:xfrm>
            <a:off x="1368720" y="2024640"/>
            <a:ext cx="1620000" cy="1575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Открытая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3372</TotalTime>
  <Application>Редактор_презентаций/3.2.0.0$Linux_X86_64 LibreOffice_project/5061a795b61c3f6b1ac9577d6b49504c42dafa0a</Application>
  <AppVersion>15.0000</AppVersion>
  <Words>25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2018-10-19T07:56:24Z</dcterms:created>
  <dc:creator>Бахтигиреев Роман Иванович</dc:creator>
  <dc:description/>
  <dc:language>ru-RU</dc:language>
  <cp:lastModifiedBy/>
  <cp:lastPrinted>2025-09-17T09:24:37Z</cp:lastPrinted>
  <dcterms:modified xsi:type="dcterms:W3CDTF">2025-09-30T17:16:37Z</dcterms:modified>
  <cp:revision>280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5</vt:i4>
  </property>
</Properties>
</file>